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73" r:id="rId4"/>
    <p:sldId id="258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 varScale="1">
        <p:scale>
          <a:sx n="39" d="100"/>
          <a:sy n="39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50E1EB-83CC-42C5-AA28-7AA0F4853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6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6AD6-5358-44D9-9227-C752DCF1B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0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9F42-5850-4CB1-8EB3-2A3115593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4205-91C5-4A13-B47F-9A73DF036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9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79F86-0A42-40F9-886A-0E6454189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6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A620-710C-4B34-81F1-E82B5A8F8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0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306A-C65A-41A4-8D17-5F514D522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0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65945-A83F-4897-A45F-C28CAAAA6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6E9C-3814-4AB1-BFB4-6F7AE1772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1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7AF73-771F-4503-AA98-EB8D009FB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7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EE45-F2DE-45A9-B245-5013FD91C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B39E-09BA-4976-81F6-708EC3CEE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B9249B9-212D-4472-B72F-682ED545A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smayli.ru/smile/ludia-2586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900igr.net%2Fdatas%2Fskazki-i-igry%2FNajdi-kartinku-2.files%2F0010-010-Tri-porosjonka.jpg&amp;iorient=&amp;icolor=&amp;site=&amp;text=%D1%82%D1%80%D0%B8%20%D0%BF%D0%BE%D1%80%D0%BE%D1%81%D0%B5%D0%BD%D0%BA%D0%B0%20%D0%BA%D0%B0%D1%80%D1%82%D0%B8%D0%BD%D0%BA%D0%B8&amp;wp=&amp;pos=1&amp;isize=&amp;type=&amp;recent=&amp;rpt=simage&amp;itype=&amp;noj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roza.ru/pics/2009/04/11/413.jpg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png"/><Relationship Id="rId10" Type="http://schemas.openxmlformats.org/officeDocument/2006/relationships/hyperlink" Target="http://images.yandex.ru/yandsearch?img_url=s1.afisha.ru%2FAfisha7Files%2FUGPhotos%2F090209150404%2F090603221018%2Fp_f.jpg&amp;iorient=&amp;icolor=&amp;site=&amp;text=%D0%B4%D1%8F%D0%B4%D1%8F%20%D1%81%D1%82%D0%B5%D0%BF%D0%B0%20%D0%BA%D0%B0%D1%80%D1%82%D0%B8%D0%BD%D0%BA%D0%B8&amp;wp=&amp;pos=0&amp;isize=&amp;type=&amp;recent=&amp;rpt=simage&amp;itype=&amp;nojs=1" TargetMode="External"/><Relationship Id="rId4" Type="http://schemas.openxmlformats.org/officeDocument/2006/relationships/hyperlink" Target="http://rudocs.exdat.com/pars_docs/tw_refs/297/296279/296279_html_m96f180d.png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allfest.ru%2Fsites%2Fdefault%2Ffiles%2Fnewsimg%2Fparovozik_romashkovo.jpg&amp;iorient=&amp;icolor=&amp;site=&amp;text=%D0%BF%D0%B0%D1%80%D0%BE%D0%B2%D0%BE%D0%B7%D0%B8%D0%BA%20%D0%B8%D0%B7%20%D1%80%D0%BE%D0%BC%D0%B0%D1%88%D0%BA%D0%BE%D0%B2%D0%BE%20%20%D0%BA%D0%B0%D1%80%D1%82%D0%B8%D0%BD%D0%BA%D0%B8%20%D0%B4%D0%BB%D1%8F%20%D0%B4%D0%B5%D1%82%D0%B5%D0%B9&amp;wp=&amp;pos=4&amp;isize=&amp;type=&amp;recent=&amp;rpt=simage&amp;itype=&amp;nojs=1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images.yandex.ru/yandsearch?img_url=devjanostye.ru%2Fwp-content%2Fuploads%2Fu17086390%2F93894131%2FMultiki-nashih-let-93.jpg&amp;iorient=&amp;icolor=&amp;site=&amp;text=%D0%B0%D0%BD%D1%82%D0%BE%D1%88%D0%BA%D0%B0%20%D0%BA%D0%B0%D1%80%D1%82%D0%B8%D0%BD%D0%BA%D0%B8%20%D0%B4%D0%BB%D1%8F%20%D0%B4%D0%B5%D1%82%D0%B5%D0%B9&amp;wp=&amp;pos=7&amp;isize=&amp;type=&amp;recent=&amp;rpt=simage&amp;itype=&amp;nojs=1" TargetMode="External"/><Relationship Id="rId2" Type="http://schemas.openxmlformats.org/officeDocument/2006/relationships/hyperlink" Target="http://images.yandex.ru/yandsearch?img_url=cs10244.vkontakte.ru%2Fu228270%2F-6%2Fx_76717c61.jpg&amp;iorient=&amp;icolor=&amp;site=&amp;text=%D0%BC%D0%B0%D1%82%D1%80%D0%BE%D1%81%D0%BA%D0%B8%D0%BD%20%D0%B8%D0%B7%20%D0%BF%D1%80%D0%BE%D1%81%D1%82%D0%BE%D0%BA%D0%B2%D0%B0%D1%88%D0%B8%D0%BD%D0%BE%20%D0%BA%D0%B0%D1%80%D1%82%D0%B8%D0%BD%D0%BA%D0%B8&amp;wp=&amp;pos=0&amp;isize=&amp;type=&amp;recent=&amp;rpt=simage&amp;itype=&amp;nojs=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yandex.ru/yandsearch?img_url=s3.afisha.net%2FAfisha7Files%2FUGPhotos%2F081216190036%2F081217181607%2Fp_f.jpg&amp;iorient=&amp;icolor=&amp;site=&amp;text=%D0%B1%D1%80%D0%B5%D0%BC%D0%B5%D0%BD%D1%81%D0%BA%D0%B8%D0%B5%20%D0%BC%D1%83%D0%B7%D1%8B%D0%BA%D0%B0%D0%BD%D1%82%D1%8B%20%D0%BA%D0%B0%D1%80%D1%82%D0%B8%D0%BD%D0%BA%D0%B8%20%D0%B4%D0%BB%D1%8F%20%D0%B4%D0%B5%D1%82%D0%B5%D0%B9&amp;wp=&amp;pos=6&amp;isize=&amp;type=&amp;recent=&amp;rpt=simage&amp;itype=&amp;nojs=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12.jpeg"/><Relationship Id="rId10" Type="http://schemas.openxmlformats.org/officeDocument/2006/relationships/hyperlink" Target="http://images.yandex.ru/yandsearch?img_url=s1.afisha.ru%2FAfisha7Files%2FUGPhotos%2F090209150404%2F090603221018%2Fp_f.jpg&amp;iorient=&amp;icolor=&amp;site=&amp;text=%D0%B4%D1%8F%D0%B4%D1%8F%20%D1%81%D1%82%D0%B5%D0%BF%D0%B0%20%D0%BA%D0%B0%D1%80%D1%82%D0%B8%D0%BD%D0%BA%D0%B8&amp;wp=&amp;pos=0&amp;isize=&amp;type=&amp;recent=&amp;rpt=simage&amp;itype=&amp;nojs=1" TargetMode="External"/><Relationship Id="rId4" Type="http://schemas.openxmlformats.org/officeDocument/2006/relationships/hyperlink" Target="http://s47.radikal.ru/i117/1107/ca/af67ac8d6d40t.jpg" TargetMode="Externa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3124200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Счастливый случай по теме</a:t>
            </a:r>
            <a:r>
              <a:rPr lang="ru-RU" altLang="ru-RU" smtClean="0"/>
              <a:t> </a:t>
            </a:r>
            <a:br>
              <a:rPr lang="ru-RU" altLang="ru-RU" smtClean="0"/>
            </a:br>
            <a:r>
              <a:rPr lang="ru-RU" altLang="ru-RU" b="1" i="1" smtClean="0"/>
              <a:t>«Профессии бывают разные…»</a:t>
            </a:r>
          </a:p>
        </p:txBody>
      </p:sp>
      <p:pic>
        <p:nvPicPr>
          <p:cNvPr id="3075" name="Picture 5" descr="пова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914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на корабле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57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поливать цветы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1076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z="48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4800" smtClean="0"/>
              <a:t>Рабочий, занимающийся окраской зданий, помещений.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altLang="ru-RU" sz="5400" smtClean="0"/>
              <a:t>(МАЛЯР)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" y="48768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2293" name="Picture 6" descr="маляр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47800"/>
            <a:ext cx="10572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48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4800" smtClean="0"/>
              <a:t>Мастер, занимающийся ручной ковкой.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altLang="ru-RU" sz="5400" smtClean="0"/>
              <a:t>(КУЗНЕЦ)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9200" y="48006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2133600"/>
          </a:xfrm>
        </p:spPr>
        <p:txBody>
          <a:bodyPr/>
          <a:lstStyle/>
          <a:p>
            <a:pPr eaLnBrk="1" hangingPunct="1"/>
            <a:r>
              <a:rPr lang="ru-RU" altLang="ru-RU" sz="4700" smtClean="0"/>
              <a:t/>
            </a:r>
            <a:br>
              <a:rPr lang="ru-RU" altLang="ru-RU" sz="4700" smtClean="0"/>
            </a:br>
            <a:r>
              <a:rPr lang="ru-RU" altLang="ru-RU" sz="4700" smtClean="0"/>
              <a:t>Специалист по науке, изучающий историю монет, слитков и медалей.</a:t>
            </a:r>
            <a:br>
              <a:rPr lang="ru-RU" altLang="ru-RU" sz="4700" smtClean="0"/>
            </a:br>
            <a:endParaRPr lang="ru-RU" altLang="ru-RU" sz="47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5400" smtClean="0"/>
              <a:t>А) Нумизмат;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5400" smtClean="0"/>
              <a:t>Б) Коллекционер.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49530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pPr eaLnBrk="1" hangingPunct="1"/>
            <a:r>
              <a:rPr lang="ru-RU" altLang="ru-RU" smtClean="0"/>
              <a:t>В средневековых университетах преподаватель получающий право читать лекции до защиты докторской диссертации.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414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800" smtClean="0"/>
              <a:t>А) Школяр;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4800" smtClean="0"/>
              <a:t>Б) Маркитант;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4800" smtClean="0"/>
              <a:t>В) Лиценциат.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51054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800" smtClean="0"/>
              <a:t>Воспитатель для детей, приглашаемый в семью, часто иностранец.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altLang="ru-RU" sz="4800" smtClean="0"/>
              <a:t>(ГУВЕРНЕР)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49530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6389" name="Picture 6" descr="Info_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1428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Глава муниципалитета в Лондоне и некоторых крупных городах Великобритании.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7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5400" smtClean="0"/>
              <a:t>А) Жандарм;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5400" smtClean="0"/>
              <a:t>Б) Лорд-мэр.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0292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ru-RU" b="1" smtClean="0"/>
              <a:t>III. </a:t>
            </a:r>
            <a:r>
              <a:rPr lang="ru-RU" altLang="ru-RU" b="1" smtClean="0"/>
              <a:t>Конкурс пантомим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40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smtClean="0"/>
              <a:t>Изобразить без слов представителей определенных профессий. Задача второй команды – угадать, кого изображает другая команда.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smtClean="0">
                <a:hlinkClick r:id="rId2" action="ppaction://hlinksldjump"/>
              </a:rPr>
              <a:t>1 команда          2 команда</a:t>
            </a:r>
            <a:endParaRPr lang="ru-RU" altLang="ru-RU" sz="4000" smtClean="0"/>
          </a:p>
        </p:txBody>
      </p:sp>
      <p:pic>
        <p:nvPicPr>
          <p:cNvPr id="18436" name="Picture 5" descr="анимашк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/>
              <a:t>ПРОФЕССИИ: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400" smtClean="0"/>
              <a:t>1 команда:</a:t>
            </a:r>
          </a:p>
          <a:p>
            <a:pPr eaLnBrk="1" hangingPunct="1">
              <a:buFontTx/>
              <a:buChar char="-"/>
            </a:pPr>
            <a:r>
              <a:rPr lang="ru-RU" altLang="ru-RU" sz="4400" smtClean="0"/>
              <a:t>парикмахер;</a:t>
            </a:r>
          </a:p>
          <a:p>
            <a:pPr eaLnBrk="1" hangingPunct="1">
              <a:buFontTx/>
              <a:buChar char="-"/>
            </a:pPr>
            <a:r>
              <a:rPr lang="ru-RU" altLang="ru-RU" sz="4400" smtClean="0"/>
              <a:t>Скульптор;</a:t>
            </a:r>
          </a:p>
          <a:p>
            <a:pPr eaLnBrk="1" hangingPunct="1">
              <a:buFontTx/>
              <a:buChar char="-"/>
            </a:pPr>
            <a:r>
              <a:rPr lang="ru-RU" altLang="ru-RU" sz="4400" smtClean="0"/>
              <a:t>Агент -шпион.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400" smtClean="0"/>
              <a:t>2 команда:</a:t>
            </a:r>
          </a:p>
          <a:p>
            <a:pPr eaLnBrk="1" hangingPunct="1">
              <a:buFontTx/>
              <a:buChar char="-"/>
            </a:pPr>
            <a:r>
              <a:rPr lang="ru-RU" altLang="ru-RU" sz="4400" smtClean="0"/>
              <a:t>пилот;</a:t>
            </a:r>
          </a:p>
          <a:p>
            <a:pPr eaLnBrk="1" hangingPunct="1">
              <a:buFontTx/>
              <a:buChar char="-"/>
            </a:pPr>
            <a:r>
              <a:rPr lang="ru-RU" altLang="ru-RU" sz="4400" smtClean="0"/>
              <a:t>доктор;</a:t>
            </a:r>
          </a:p>
          <a:p>
            <a:pPr eaLnBrk="1" hangingPunct="1">
              <a:buFontTx/>
              <a:buChar char="-"/>
            </a:pPr>
            <a:r>
              <a:rPr lang="ru-RU" altLang="ru-RU" sz="4400" smtClean="0"/>
              <a:t>Фотограф.</a:t>
            </a:r>
          </a:p>
        </p:txBody>
      </p:sp>
      <p:sp>
        <p:nvSpPr>
          <p:cNvPr id="1946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3340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9462" name="Picture 9" descr="acop6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81200"/>
            <a:ext cx="8667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ru-RU" b="1" smtClean="0"/>
              <a:t>IV. </a:t>
            </a:r>
            <a:r>
              <a:rPr lang="ru-RU" altLang="ru-RU" b="1" smtClean="0"/>
              <a:t>Конкурс реклам.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772400" cy="2590800"/>
          </a:xfrm>
        </p:spPr>
        <p:txBody>
          <a:bodyPr/>
          <a:lstStyle/>
          <a:p>
            <a:pPr eaLnBrk="1" hangingPunct="1"/>
            <a:r>
              <a:rPr lang="ru-RU" altLang="ru-RU" smtClean="0"/>
              <a:t>Выбрать профессию и показать рекламный ролик (3 минуты)</a:t>
            </a:r>
          </a:p>
        </p:txBody>
      </p:sp>
      <p:pic>
        <p:nvPicPr>
          <p:cNvPr id="20484" name="Picture 9" descr="люди и професс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8200"/>
            <a:ext cx="152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1" descr="анимашк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СПАСИБО ЗА УЧАСТИЕ!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hangingPunct="1"/>
            <a:r>
              <a:rPr lang="en-US" altLang="ru-RU" sz="3400" b="1" smtClean="0"/>
              <a:t>I. </a:t>
            </a:r>
            <a:r>
              <a:rPr lang="ru-RU" altLang="ru-RU" sz="3400" b="1" smtClean="0"/>
              <a:t>Разминка</a:t>
            </a:r>
            <a:br>
              <a:rPr lang="ru-RU" altLang="ru-RU" sz="3400" b="1" smtClean="0"/>
            </a:br>
            <a:r>
              <a:rPr lang="ru-RU" altLang="ru-RU" sz="3400" b="1" smtClean="0"/>
              <a:t>вопросы для 1 команды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1) Профессия Печкина из мультфильма «Простоквашино».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2) Человек, занимающийся цветоводством.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3) Профессия Айболита.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4) Профессия, которой хотел овладеть Незнайка, написав строки «Торопыжка был голодный, проглотил утюг холодный…».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5) Самый известный мультипликационный милиционер.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6) Профессия Буратино, Мальвины, Артемона.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7) Представитель какой профессии чаще всего использует пословицу «Семь раз отмерь, один раз отрежь».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8) В одной известной сказке три поросенка пытались овладеть навыками этой профессии. Какой?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9) Доктор для животных.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10) Повар на корабле.</a:t>
            </a:r>
          </a:p>
        </p:txBody>
      </p:sp>
      <p:pic>
        <p:nvPicPr>
          <p:cNvPr id="4100" name="Picture 5" descr="Анимашки Люд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Список используемых ресурсов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ru-RU" smtClean="0"/>
          </a:p>
          <a:p>
            <a:pPr eaLnBrk="1" hangingPunct="1"/>
            <a:r>
              <a:rPr lang="en-US" altLang="ru-RU" sz="4400" smtClean="0"/>
              <a:t>www. images.yandex.ru</a:t>
            </a:r>
            <a:endParaRPr lang="ru-RU" altLang="ru-RU" sz="4400" smtClean="0"/>
          </a:p>
          <a:p>
            <a:pPr eaLnBrk="1" hangingPunct="1"/>
            <a:r>
              <a:rPr lang="en-US" altLang="ru-RU" sz="4400" smtClean="0"/>
              <a:t>www.fantasyflash.ru/anime</a:t>
            </a:r>
            <a:endParaRPr lang="ru-RU" altLang="ru-RU" sz="44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914400" y="37338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4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ru-RU" sz="4400"/>
              <a:t>www.slovari. yandex.ru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625732_w640_h640_pechkin0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57200"/>
            <a:ext cx="23241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7" descr="i?id=394204861-27-72&amp;n=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"/>
            <a:ext cx="1752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 descr="296279_html_m96f180d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304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1" descr="413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42672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i?id=178235742-2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09600"/>
            <a:ext cx="2971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i?id=103331384-69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ru-RU" sz="3400" b="1" smtClean="0"/>
              <a:t>I. </a:t>
            </a:r>
            <a:r>
              <a:rPr lang="ru-RU" altLang="ru-RU" sz="3400" b="1" smtClean="0"/>
              <a:t>Разминка</a:t>
            </a:r>
            <a:br>
              <a:rPr lang="ru-RU" altLang="ru-RU" sz="3400" b="1" smtClean="0"/>
            </a:br>
            <a:r>
              <a:rPr lang="ru-RU" altLang="ru-RU" sz="3400" b="1" smtClean="0"/>
              <a:t>вопросы для 2 команды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1) Кто видит землю в иллюминаторе?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2) Кому приходиться нелегко на службе у корабля, ведь приходиться так рано вставать?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3) Связующее «звено» между покупателем и магазином.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4) «Мы едем, едем, едем в далекие края …» Представитель какой профессии чаще всего поет эту песню?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5) Профессия дяди Степы на новый лад.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6) Где работал, по словам Матроскина, его дядя?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 7) Кому Антошка мог спеть свою песню «Это мы не проходили, это нам не задавали…»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8) Осел, петух, кот, собака и Трубадур из Бремена. Кто они?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9) Представитель какой профессии с компьютером на «ты»?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10) «Опять от меня сбежала последняя электричка…» Кто был во главе побега?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i?id=638068166-6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62400"/>
            <a:ext cx="190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8" descr="af67ac8d6d40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8098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0" descr="i?id=222004932-5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2362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2" descr="i?id=772444476-3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251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i?id=103331384-69-72&amp;n=21">
            <a:hlinkClick r:id="rId10"/>
          </p:cNvPr>
          <p:cNvPicPr>
            <a:picLocks noChangeAspect="1" noChangeArrowheads="1"/>
          </p:cNvPicPr>
          <p:nvPr>
            <p:ph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4343400"/>
            <a:ext cx="2438400" cy="1981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5" name="Picture 15" descr="i?id=184303511-58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30480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ru-RU" b="1" smtClean="0"/>
              <a:t>II. </a:t>
            </a:r>
            <a:r>
              <a:rPr lang="ru-RU" altLang="ru-RU" b="1" smtClean="0"/>
              <a:t>Крестики-нолики</a:t>
            </a:r>
          </a:p>
        </p:txBody>
      </p:sp>
      <p:sp>
        <p:nvSpPr>
          <p:cNvPr id="8195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idx="4294967295"/>
          </p:nvPr>
        </p:nvGraphicFramePr>
        <p:xfrm>
          <a:off x="762000" y="1143000"/>
          <a:ext cx="7924800" cy="5076825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168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1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3" action="ppaction://hlinksldjump"/>
                        </a:rPr>
                        <a:t>2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4" action="ppaction://hlinksldjump"/>
                        </a:rPr>
                        <a:t>3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sldjump"/>
                        </a:rPr>
                        <a:t>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6" action="ppaction://hlinksldjump"/>
                        </a:rPr>
                        <a:t>5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7" action="ppaction://hlinksldjump"/>
                        </a:rPr>
                        <a:t>6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8" action="ppaction://hlinksldjump"/>
                        </a:rPr>
                        <a:t>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9" action="ppaction://hlinksldjump"/>
                        </a:rPr>
                        <a:t>8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  <a:hlinkClick r:id="rId10" action="ppaction://hlinksldjump"/>
                        </a:rPr>
                        <a:t>9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390775"/>
          </a:xfrm>
        </p:spPr>
        <p:txBody>
          <a:bodyPr/>
          <a:lstStyle/>
          <a:p>
            <a:pPr algn="ctr" eaLnBrk="1" hangingPunct="1"/>
            <a:r>
              <a:rPr lang="ru-RU" altLang="ru-RU" sz="4800" smtClean="0"/>
              <a:t>1) Дежурный сторож на предприятии, в учреждении.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038600"/>
            <a:ext cx="6400800" cy="1524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ВАХТЕР</a:t>
            </a:r>
          </a:p>
        </p:txBody>
      </p:sp>
      <p:sp>
        <p:nvSpPr>
          <p:cNvPr id="9220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3340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31242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 Как назывался в прошлом торговец, преимущественно съестными припасами и напитками, сопровождающий армию в походе?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667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А) повар;</a:t>
            </a:r>
          </a:p>
          <a:p>
            <a:pPr eaLnBrk="1" hangingPunct="1"/>
            <a:r>
              <a:rPr lang="ru-RU" altLang="ru-RU" sz="4000" smtClean="0"/>
              <a:t>Б) маркитант;</a:t>
            </a:r>
          </a:p>
          <a:p>
            <a:pPr eaLnBrk="1" hangingPunct="1"/>
            <a:r>
              <a:rPr lang="ru-RU" altLang="ru-RU" sz="4000" smtClean="0"/>
              <a:t>В) провиантер.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51816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245" name="Picture 5" descr="cook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52600"/>
            <a:ext cx="12382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/>
          <a:lstStyle/>
          <a:p>
            <a:pPr eaLnBrk="1" hangingPunct="1"/>
            <a:r>
              <a:rPr lang="ru-RU" altLang="ru-RU" smtClean="0"/>
              <a:t>  </a:t>
            </a:r>
            <a:r>
              <a:rPr lang="ru-RU" altLang="ru-RU" sz="4400" smtClean="0"/>
              <a:t>Штабист – это 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r>
              <a:rPr lang="ru-RU" altLang="ru-RU" sz="4400" smtClean="0"/>
              <a:t>А) сторож при штабе;</a:t>
            </a:r>
          </a:p>
          <a:p>
            <a:pPr eaLnBrk="1" hangingPunct="1"/>
            <a:r>
              <a:rPr lang="ru-RU" altLang="ru-RU" sz="4400" smtClean="0"/>
              <a:t>Б) секретарь штаба;</a:t>
            </a:r>
          </a:p>
          <a:p>
            <a:pPr eaLnBrk="1" hangingPunct="1"/>
            <a:r>
              <a:rPr lang="ru-RU" altLang="ru-RU" sz="4400" smtClean="0"/>
              <a:t>В) штабной офицер.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042988" cy="10429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225</TotalTime>
  <Words>491</Words>
  <Application>Microsoft Office PowerPoint</Application>
  <PresentationFormat>Экран (4:3)</PresentationFormat>
  <Paragraphs>82</Paragraphs>
  <Slides>20</Slides>
  <Notes>0</Notes>
  <HiddenSlides>10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Водяные знаки</vt:lpstr>
      <vt:lpstr>Счастливый случай по теме  «Профессии бывают разные…»</vt:lpstr>
      <vt:lpstr>I. Разминка вопросы для 1 команды</vt:lpstr>
      <vt:lpstr>Презентация PowerPoint</vt:lpstr>
      <vt:lpstr>I. Разминка вопросы для 2 команды</vt:lpstr>
      <vt:lpstr>Презентация PowerPoint</vt:lpstr>
      <vt:lpstr>II. Крестики-нолики</vt:lpstr>
      <vt:lpstr>1) Дежурный сторож на предприятии, в учреждении.</vt:lpstr>
      <vt:lpstr> Как назывался в прошлом торговец, преимущественно съестными припасами и напитками, сопровождающий армию в походе?</vt:lpstr>
      <vt:lpstr>  Штабист – это …</vt:lpstr>
      <vt:lpstr>Презентация PowerPoint</vt:lpstr>
      <vt:lpstr>Презентация PowerPoint</vt:lpstr>
      <vt:lpstr> Специалист по науке, изучающий историю монет, слитков и медалей. </vt:lpstr>
      <vt:lpstr>В средневековых университетах преподаватель получающий право читать лекции до защиты докторской диссертации.</vt:lpstr>
      <vt:lpstr>Презентация PowerPoint</vt:lpstr>
      <vt:lpstr>Глава муниципалитета в Лондоне и некоторых крупных городах Великобритании.</vt:lpstr>
      <vt:lpstr>III. Конкурс пантомим</vt:lpstr>
      <vt:lpstr>ПРОФЕССИИ:</vt:lpstr>
      <vt:lpstr>IV. Конкурс реклам.</vt:lpstr>
      <vt:lpstr>СПАСИБО ЗА УЧАСТИЕ!</vt:lpstr>
      <vt:lpstr>Список используемых ресурсов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Student</cp:lastModifiedBy>
  <cp:revision>12</cp:revision>
  <cp:lastPrinted>1601-01-01T00:00:00Z</cp:lastPrinted>
  <dcterms:created xsi:type="dcterms:W3CDTF">2012-10-18T15:12:53Z</dcterms:created>
  <dcterms:modified xsi:type="dcterms:W3CDTF">2020-11-14T13:04:08Z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